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7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5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7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2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0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4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9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2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8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5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6610-5235-4938-918D-8DD98FB44E44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17A27-9E91-48E2-A8CB-1ED7422AF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8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Decisions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Bools</a:t>
            </a:r>
            <a:r>
              <a:rPr lang="en-US" dirty="0" smtClean="0"/>
              <a:t> and simple </a:t>
            </a:r>
            <a:r>
              <a:rPr lang="en-US" smtClean="0"/>
              <a:t>if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2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logic is 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George </a:t>
            </a:r>
            <a:r>
              <a:rPr lang="en-US" dirty="0" smtClean="0"/>
              <a:t>Boole, 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cent. English mathematician, logician</a:t>
            </a:r>
          </a:p>
          <a:p>
            <a:r>
              <a:rPr lang="en-US" dirty="0" smtClean="0"/>
              <a:t>Had the idea to do logic with two values True and False</a:t>
            </a:r>
          </a:p>
          <a:p>
            <a:r>
              <a:rPr lang="en-US" dirty="0" smtClean="0"/>
              <a:t>Computer logic is based on exactly that</a:t>
            </a:r>
          </a:p>
          <a:p>
            <a:r>
              <a:rPr lang="en-US" dirty="0" smtClean="0"/>
              <a:t>Making decisions in a computer is based on two-valued logic, results are either True or False</a:t>
            </a:r>
          </a:p>
          <a:p>
            <a:r>
              <a:rPr lang="en-US" dirty="0" smtClean="0"/>
              <a:t>Python has two predefined constants (literals): True and False  (note, no quotes)</a:t>
            </a:r>
          </a:p>
          <a:p>
            <a:r>
              <a:rPr lang="en-US" dirty="0" smtClean="0"/>
              <a:t>Several operators will give Boolean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Familiar from algebra:  &gt;, &lt;, &gt;=, &lt;=, ==, !=</a:t>
            </a:r>
          </a:p>
          <a:p>
            <a:r>
              <a:rPr lang="en-US" b="1" dirty="0" smtClean="0"/>
              <a:t>Relational</a:t>
            </a:r>
            <a:r>
              <a:rPr lang="en-US" dirty="0" smtClean="0"/>
              <a:t> operators give the “</a:t>
            </a:r>
            <a:r>
              <a:rPr lang="en-US" dirty="0" smtClean="0"/>
              <a:t>relationship” </a:t>
            </a:r>
            <a:r>
              <a:rPr lang="en-US" dirty="0" smtClean="0"/>
              <a:t>between two things</a:t>
            </a:r>
          </a:p>
          <a:p>
            <a:r>
              <a:rPr lang="en-US" dirty="0" smtClean="0"/>
              <a:t>They can compare many different types, but be careful to compare things of the same type, </a:t>
            </a:r>
            <a:r>
              <a:rPr lang="en-US" dirty="0" err="1" smtClean="0"/>
              <a:t>ints</a:t>
            </a:r>
            <a:r>
              <a:rPr lang="en-US" dirty="0" smtClean="0"/>
              <a:t> and floats are ok, </a:t>
            </a:r>
            <a:r>
              <a:rPr lang="en-US" dirty="0" err="1" smtClean="0"/>
              <a:t>ints</a:t>
            </a:r>
            <a:r>
              <a:rPr lang="en-US" dirty="0" smtClean="0"/>
              <a:t> and strings are not</a:t>
            </a:r>
          </a:p>
          <a:p>
            <a:r>
              <a:rPr lang="en-US" dirty="0" smtClean="0"/>
              <a:t>They compare the two operands and give True or False as a result</a:t>
            </a:r>
          </a:p>
          <a:p>
            <a:r>
              <a:rPr lang="en-US" dirty="0" smtClean="0"/>
              <a:t>Comparing numbers is fairly routine</a:t>
            </a:r>
          </a:p>
          <a:p>
            <a:pPr lvl="1"/>
            <a:r>
              <a:rPr lang="en-US" dirty="0" smtClean="0"/>
              <a:t>Be careful about comparing floats to floats for exact equality</a:t>
            </a:r>
          </a:p>
          <a:p>
            <a:pPr lvl="1"/>
            <a:r>
              <a:rPr lang="en-US" dirty="0" smtClean="0"/>
              <a:t>The way floats are stored may cause some numbers that you think should be equal NOT to be equal  </a:t>
            </a:r>
          </a:p>
          <a:p>
            <a:r>
              <a:rPr lang="en-US" dirty="0" smtClean="0"/>
              <a:t>Precedence of all of these operators is lower than the arithmetic operators and </a:t>
            </a:r>
            <a:r>
              <a:rPr lang="en-US" dirty="0" smtClean="0"/>
              <a:t>all six </a:t>
            </a:r>
            <a:r>
              <a:rPr lang="en-US" dirty="0" smtClean="0"/>
              <a:t>of them have the same precedence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use them?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them to generate </a:t>
            </a:r>
            <a:r>
              <a:rPr lang="en-US" dirty="0" err="1" smtClean="0"/>
              <a:t>Bools</a:t>
            </a:r>
            <a:r>
              <a:rPr lang="en-US" dirty="0" smtClean="0"/>
              <a:t> and store the results</a:t>
            </a:r>
          </a:p>
          <a:p>
            <a:pPr lvl="1"/>
            <a:r>
              <a:rPr lang="en-US" dirty="0" err="1" smtClean="0"/>
              <a:t>X_larger</a:t>
            </a:r>
            <a:r>
              <a:rPr lang="en-US" dirty="0" smtClean="0"/>
              <a:t> = x &gt; y  # stores True or False in </a:t>
            </a:r>
            <a:r>
              <a:rPr lang="en-US" dirty="0" err="1" smtClean="0"/>
              <a:t>X_larger</a:t>
            </a:r>
            <a:endParaRPr lang="en-US" dirty="0" smtClean="0"/>
          </a:p>
          <a:p>
            <a:pPr lvl="1"/>
            <a:r>
              <a:rPr lang="en-US" dirty="0" err="1" smtClean="0"/>
              <a:t>the_same</a:t>
            </a:r>
            <a:r>
              <a:rPr lang="en-US" dirty="0" smtClean="0"/>
              <a:t> =  x == y  # stores True or False in </a:t>
            </a:r>
            <a:r>
              <a:rPr lang="en-US" dirty="0" err="1" smtClean="0"/>
              <a:t>the_same</a:t>
            </a:r>
            <a:endParaRPr lang="en-US" dirty="0" smtClean="0"/>
          </a:p>
          <a:p>
            <a:r>
              <a:rPr lang="en-US" dirty="0" smtClean="0"/>
              <a:t>Most often use the results in an if statement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6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 starts with the word </a:t>
            </a:r>
            <a:r>
              <a:rPr lang="en-US" b="1" dirty="0" smtClean="0"/>
              <a:t>if</a:t>
            </a:r>
          </a:p>
          <a:p>
            <a:r>
              <a:rPr lang="en-US" dirty="0" smtClean="0"/>
              <a:t>immediately followed by some expression which has a </a:t>
            </a:r>
            <a:r>
              <a:rPr lang="en-US" dirty="0" err="1" smtClean="0"/>
              <a:t>Bool</a:t>
            </a:r>
            <a:r>
              <a:rPr lang="en-US" dirty="0" smtClean="0"/>
              <a:t> value</a:t>
            </a:r>
          </a:p>
          <a:p>
            <a:r>
              <a:rPr lang="en-US" dirty="0"/>
              <a:t>t</a:t>
            </a:r>
            <a:r>
              <a:rPr lang="en-US" dirty="0" smtClean="0"/>
              <a:t>hen a colon</a:t>
            </a:r>
          </a:p>
          <a:p>
            <a:r>
              <a:rPr lang="en-US" dirty="0" smtClean="0"/>
              <a:t>next will be at least one statement indented more than the if statement, usually several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if statement is encountered in execution</a:t>
            </a:r>
          </a:p>
          <a:p>
            <a:r>
              <a:rPr lang="en-US" dirty="0" smtClean="0"/>
              <a:t>First the expression that gives the Boolean value will be evaluated</a:t>
            </a:r>
          </a:p>
          <a:p>
            <a:r>
              <a:rPr lang="en-US" dirty="0" smtClean="0"/>
              <a:t>If the result is True, the statements which are indented after the if will all be executed</a:t>
            </a:r>
          </a:p>
          <a:p>
            <a:r>
              <a:rPr lang="en-US" dirty="0" smtClean="0"/>
              <a:t>If the result of the expression is False, the statements which are indented will be skipped</a:t>
            </a:r>
          </a:p>
          <a:p>
            <a:r>
              <a:rPr lang="en-US" dirty="0" smtClean="0"/>
              <a:t>In either case execution continues at the next statement after the if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9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358</Words>
  <Application>Microsoft Office PowerPoint</Application>
  <PresentationFormat>Custom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Decisions in Python</vt:lpstr>
      <vt:lpstr>Computer logic is Boolean</vt:lpstr>
      <vt:lpstr>Relational Operators </vt:lpstr>
      <vt:lpstr>Where to use them?</vt:lpstr>
      <vt:lpstr>if statement syntax</vt:lpstr>
      <vt:lpstr>if statement semantics</vt:lpstr>
    </vt:vector>
  </TitlesOfParts>
  <Company>University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 in Python- Bools</dc:title>
  <dc:creator>Distance Learning Programs</dc:creator>
  <cp:lastModifiedBy>Debby</cp:lastModifiedBy>
  <cp:revision>5</cp:revision>
  <dcterms:created xsi:type="dcterms:W3CDTF">2014-06-25T18:04:15Z</dcterms:created>
  <dcterms:modified xsi:type="dcterms:W3CDTF">2014-06-26T19:03:46Z</dcterms:modified>
</cp:coreProperties>
</file>